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7562850" cy="10688638"/>
  <p:notesSz cx="9926638" cy="679767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90" d="100"/>
          <a:sy n="90" d="100"/>
        </p:scale>
        <p:origin x="36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志穂 武内" userId="c750b92b042e8899" providerId="LiveId" clId="{E53F713B-8B82-4CD6-B254-B766F2EACC76}"/>
    <pc:docChg chg="undo redo custSel modSld">
      <pc:chgData name="志穂 武内" userId="c750b92b042e8899" providerId="LiveId" clId="{E53F713B-8B82-4CD6-B254-B766F2EACC76}" dt="2026-07-06T03:12:15.934" v="136" actId="20577"/>
      <pc:docMkLst>
        <pc:docMk/>
      </pc:docMkLst>
      <pc:sldChg chg="modSp mod">
        <pc:chgData name="志穂 武内" userId="c750b92b042e8899" providerId="LiveId" clId="{E53F713B-8B82-4CD6-B254-B766F2EACC76}" dt="2026-07-06T03:12:15.934" v="136" actId="20577"/>
        <pc:sldMkLst>
          <pc:docMk/>
          <pc:sldMk cId="0" sldId="256"/>
        </pc:sldMkLst>
        <pc:spChg chg="mod">
          <ac:chgData name="志穂 武内" userId="c750b92b042e8899" providerId="LiveId" clId="{E53F713B-8B82-4CD6-B254-B766F2EACC76}" dt="2026-07-06T03:12:15.934" v="136" actId="20577"/>
          <ac:spMkLst>
            <pc:docMk/>
            <pc:sldMk cId="0" sldId="256"/>
            <ac:spMk id="9" creationId="{00000000-0000-0000-0000-000000000000}"/>
          </ac:spMkLst>
        </pc:spChg>
        <pc:spChg chg="mod">
          <ac:chgData name="志穂 武内" userId="c750b92b042e8899" providerId="LiveId" clId="{E53F713B-8B82-4CD6-B254-B766F2EACC76}" dt="2026-07-05T23:29:17.693" v="13" actId="1035"/>
          <ac:spMkLst>
            <pc:docMk/>
            <pc:sldMk cId="0" sldId="256"/>
            <ac:spMk id="32" creationId="{00000000-0000-0000-0000-000000000000}"/>
          </ac:spMkLst>
        </pc:spChg>
        <pc:spChg chg="mod">
          <ac:chgData name="志穂 武内" userId="c750b92b042e8899" providerId="LiveId" clId="{E53F713B-8B82-4CD6-B254-B766F2EACC76}" dt="2026-07-05T23:33:14.227" v="104" actId="1036"/>
          <ac:spMkLst>
            <pc:docMk/>
            <pc:sldMk cId="0" sldId="256"/>
            <ac:spMk id="33" creationId="{00000000-0000-0000-0000-000000000000}"/>
          </ac:spMkLst>
        </pc:spChg>
        <pc:spChg chg="mod">
          <ac:chgData name="志穂 武内" userId="c750b92b042e8899" providerId="LiveId" clId="{E53F713B-8B82-4CD6-B254-B766F2EACC76}" dt="2026-07-05T23:32:53.961" v="100" actId="1036"/>
          <ac:spMkLst>
            <pc:docMk/>
            <pc:sldMk cId="0" sldId="256"/>
            <ac:spMk id="34" creationId="{00000000-0000-0000-0000-000000000000}"/>
          </ac:spMkLst>
        </pc:spChg>
        <pc:spChg chg="mod">
          <ac:chgData name="志穂 武内" userId="c750b92b042e8899" providerId="LiveId" clId="{E53F713B-8B82-4CD6-B254-B766F2EACC76}" dt="2026-07-05T23:30:28.286" v="27" actId="1036"/>
          <ac:spMkLst>
            <pc:docMk/>
            <pc:sldMk cId="0" sldId="256"/>
            <ac:spMk id="35" creationId="{00000000-0000-0000-0000-000000000000}"/>
          </ac:spMkLst>
        </pc:spChg>
        <pc:spChg chg="mod">
          <ac:chgData name="志穂 武内" userId="c750b92b042e8899" providerId="LiveId" clId="{E53F713B-8B82-4CD6-B254-B766F2EACC76}" dt="2026-07-05T23:30:28.286" v="27" actId="1036"/>
          <ac:spMkLst>
            <pc:docMk/>
            <pc:sldMk cId="0" sldId="256"/>
            <ac:spMk id="36" creationId="{00000000-0000-0000-0000-000000000000}"/>
          </ac:spMkLst>
        </pc:spChg>
        <pc:spChg chg="mod">
          <ac:chgData name="志穂 武内" userId="c750b92b042e8899" providerId="LiveId" clId="{E53F713B-8B82-4CD6-B254-B766F2EACC76}" dt="2026-07-05T23:33:55.515" v="122" actId="1037"/>
          <ac:spMkLst>
            <pc:docMk/>
            <pc:sldMk cId="0" sldId="256"/>
            <ac:spMk id="38" creationId="{00000000-0000-0000-0000-000000000000}"/>
          </ac:spMkLst>
        </pc:spChg>
        <pc:picChg chg="mod">
          <ac:chgData name="志穂 武内" userId="c750b92b042e8899" providerId="LiveId" clId="{E53F713B-8B82-4CD6-B254-B766F2EACC76}" dt="2026-07-05T23:34:05.719" v="128" actId="1038"/>
          <ac:picMkLst>
            <pc:docMk/>
            <pc:sldMk cId="0" sldId="256"/>
            <ac:picMk id="47" creationId="{E72398A3-DE79-E953-1189-30B4FED9FA4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6645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3786" tIns="41893" rIns="83786" bIns="41893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3786" tIns="41893" rIns="83786" bIns="41893"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nishinodai-church.tokyo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37160" y="137160"/>
            <a:ext cx="7287768" cy="10415016"/>
          </a:xfrm>
          <a:prstGeom prst="rect">
            <a:avLst/>
          </a:prstGeom>
          <a:solidFill>
            <a:srgbClr val="FFFFFF"/>
          </a:solidFill>
          <a:ln w="19050">
            <a:solidFill>
              <a:srgbClr val="C5A88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2880" y="182880"/>
            <a:ext cx="7196328" cy="10323576"/>
          </a:xfrm>
          <a:prstGeom prst="rect">
            <a:avLst/>
          </a:prstGeom>
          <a:solidFill>
            <a:srgbClr val="FFFFFF"/>
          </a:solidFill>
          <a:ln w="12700">
            <a:solidFill>
              <a:srgbClr val="E2D7C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320040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66666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日本基督教団 小金井西ノ台教会 主催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594360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B45309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―― 音楽と恵みの夕べ ――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914400"/>
            <a:ext cx="664768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1A252F"/>
                </a:solidFill>
                <a:latin typeface="Noto Serif JP" panose="02020200000000000000" pitchFamily="18" charset="-128"/>
                <a:ea typeface="Noto Serif JP" panose="02020200000000000000" pitchFamily="18" charset="-128"/>
                <a:cs typeface="MS Mincho" pitchFamily="34" charset="-120"/>
              </a:rPr>
              <a:t>サマーコンサート</a:t>
            </a:r>
            <a:endParaRPr lang="en-US" sz="4400" b="1" dirty="0">
              <a:latin typeface="Noto Serif JP" panose="02020200000000000000" pitchFamily="18" charset="-128"/>
              <a:ea typeface="Noto Serif JP" panose="02020200000000000000" pitchFamily="18" charset="-128"/>
            </a:endParaRPr>
          </a:p>
        </p:txBody>
      </p:sp>
      <p:sp>
        <p:nvSpPr>
          <p:cNvPr id="7" name="Text 5"/>
          <p:cNvSpPr/>
          <p:nvPr/>
        </p:nvSpPr>
        <p:spPr>
          <a:xfrm>
            <a:off x="457200" y="1600200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66666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― </a:t>
            </a:r>
            <a:r>
              <a:rPr lang="en-US" sz="1000" i="1" dirty="0" err="1">
                <a:solidFill>
                  <a:srgbClr val="666666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夏の夕暮れに響く、美しい歌声とピアノの調べ</a:t>
            </a:r>
            <a:r>
              <a:rPr lang="en-US" sz="1000" i="1" dirty="0">
                <a:solidFill>
                  <a:srgbClr val="666666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 ―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1965960"/>
            <a:ext cx="6647688" cy="685800"/>
          </a:xfrm>
          <a:prstGeom prst="rect">
            <a:avLst/>
          </a:prstGeom>
          <a:solidFill>
            <a:srgbClr val="FCFBF9"/>
          </a:solidFill>
          <a:ln w="12700">
            <a:solidFill>
              <a:srgbClr val="E2D7C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2029968"/>
            <a:ext cx="646480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B45309"/>
                </a:solidFill>
                <a:latin typeface="Sitka Small Semibold" pitchFamily="2" charset="0"/>
                <a:ea typeface="Noto Serif JP Black" panose="02020200000000000000" pitchFamily="18" charset="-128"/>
                <a:cs typeface="MS Gothic" pitchFamily="34" charset="-120"/>
              </a:rPr>
              <a:t>DATE &amp; TIME: </a:t>
            </a:r>
            <a:r>
              <a:rPr lang="en-US" sz="1400" b="1" dirty="0">
                <a:solidFill>
                  <a:srgbClr val="1A1A1A"/>
                </a:solidFill>
                <a:latin typeface="Sitka Small Semibold" pitchFamily="2" charset="0"/>
                <a:ea typeface="Noto Serif JP Black" panose="02020200000000000000" pitchFamily="18" charset="-128"/>
                <a:cs typeface="MS Gothic" pitchFamily="34" charset="-120"/>
              </a:rPr>
              <a:t>2026年 8月23日 (日)  16:</a:t>
            </a:r>
            <a:r>
              <a:rPr lang="en-US" altLang="ja-JP" sz="1400" b="1" dirty="0">
                <a:solidFill>
                  <a:srgbClr val="1A1A1A"/>
                </a:solidFill>
                <a:latin typeface="Sitka Small Semibold" pitchFamily="2" charset="0"/>
                <a:ea typeface="Noto Serif JP Black" panose="02020200000000000000" pitchFamily="18" charset="-128"/>
                <a:cs typeface="MS Gothic" pitchFamily="34" charset="-120"/>
              </a:rPr>
              <a:t>0</a:t>
            </a:r>
            <a:r>
              <a:rPr lang="en-US" sz="1400" b="1" dirty="0">
                <a:solidFill>
                  <a:srgbClr val="1A1A1A"/>
                </a:solidFill>
                <a:latin typeface="Sitka Small Semibold" pitchFamily="2" charset="0"/>
                <a:ea typeface="Noto Serif JP Black" panose="02020200000000000000" pitchFamily="18" charset="-128"/>
                <a:cs typeface="MS Gothic" pitchFamily="34" charset="-120"/>
              </a:rPr>
              <a:t>0 開演 </a:t>
            </a:r>
            <a:r>
              <a:rPr lang="en-US" sz="1000" dirty="0">
                <a:solidFill>
                  <a:srgbClr val="666666"/>
                </a:solidFill>
                <a:latin typeface="Sitka Small Semibold" pitchFamily="2" charset="0"/>
                <a:ea typeface="Noto Serif JP Black" panose="02020200000000000000" pitchFamily="18" charset="-128"/>
                <a:cs typeface="MS Gothic" pitchFamily="34" charset="-120"/>
              </a:rPr>
              <a:t> (1</a:t>
            </a:r>
            <a:r>
              <a:rPr lang="en-US" altLang="ja-JP" sz="1000" dirty="0">
                <a:solidFill>
                  <a:srgbClr val="666666"/>
                </a:solidFill>
                <a:latin typeface="Sitka Small Semibold" pitchFamily="2" charset="0"/>
                <a:ea typeface="Noto Serif JP Black" panose="02020200000000000000" pitchFamily="18" charset="-128"/>
                <a:cs typeface="MS Gothic" pitchFamily="34" charset="-120"/>
              </a:rPr>
              <a:t>5</a:t>
            </a:r>
            <a:r>
              <a:rPr lang="en-US" sz="1000" dirty="0">
                <a:solidFill>
                  <a:srgbClr val="666666"/>
                </a:solidFill>
                <a:latin typeface="Sitka Small Semibold" pitchFamily="2" charset="0"/>
                <a:ea typeface="Noto Serif JP Black" panose="02020200000000000000" pitchFamily="18" charset="-128"/>
                <a:cs typeface="MS Gothic" pitchFamily="34" charset="-120"/>
              </a:rPr>
              <a:t>:</a:t>
            </a:r>
            <a:r>
              <a:rPr lang="en-US" altLang="ja-JP" sz="1000" dirty="0">
                <a:solidFill>
                  <a:srgbClr val="666666"/>
                </a:solidFill>
                <a:latin typeface="Sitka Small Semibold" pitchFamily="2" charset="0"/>
                <a:ea typeface="Noto Serif JP Black" panose="02020200000000000000" pitchFamily="18" charset="-128"/>
                <a:cs typeface="MS Gothic" pitchFamily="34" charset="-120"/>
              </a:rPr>
              <a:t>30</a:t>
            </a:r>
            <a:r>
              <a:rPr lang="en-US" sz="1000" dirty="0">
                <a:solidFill>
                  <a:srgbClr val="666666"/>
                </a:solidFill>
                <a:latin typeface="Sitka Small Semibold" pitchFamily="2" charset="0"/>
                <a:ea typeface="Noto Serif JP Black" panose="02020200000000000000" pitchFamily="18" charset="-128"/>
                <a:cs typeface="MS Gothic" pitchFamily="34" charset="-120"/>
              </a:rPr>
              <a:t> 開場) </a:t>
            </a:r>
            <a:r>
              <a:rPr lang="en-US" sz="1000" dirty="0">
                <a:solidFill>
                  <a:srgbClr val="666666"/>
                </a:solidFill>
                <a:latin typeface="Sitka Small Semibold" pitchFamily="2" charset="0"/>
                <a:ea typeface="MS Gothic" pitchFamily="34" charset="-122"/>
                <a:cs typeface="MS Gothic" pitchFamily="34" charset="-120"/>
              </a:rPr>
              <a:t>
</a:t>
            </a:r>
            <a:r>
              <a:rPr lang="en-US" sz="1200" b="1" dirty="0">
                <a:solidFill>
                  <a:srgbClr val="B45309"/>
                </a:solidFill>
                <a:latin typeface="Sitka Small Semibold" pitchFamily="2" charset="0"/>
                <a:ea typeface="MS Gothic" pitchFamily="34" charset="-122"/>
                <a:cs typeface="MS Gothic" pitchFamily="34" charset="-120"/>
              </a:rPr>
              <a:t>【 入 場 無 料 】</a:t>
            </a:r>
          </a:p>
          <a:p>
            <a:pPr marL="0" indent="0" algn="ctr">
              <a:buNone/>
            </a:pPr>
            <a:r>
              <a:rPr lang="ja-JP" altLang="en-US" sz="1200" b="1" dirty="0">
                <a:solidFill>
                  <a:srgbClr val="B45309"/>
                </a:solidFill>
                <a:latin typeface="Sitka Small Semibold" pitchFamily="2" charset="0"/>
                <a:ea typeface="MS Gothic" pitchFamily="34" charset="-122"/>
              </a:rPr>
              <a:t>どなたでもお気軽にお越しください</a:t>
            </a:r>
            <a:endParaRPr lang="en-US" sz="900" dirty="0">
              <a:latin typeface="Sitka Small Semibold" pitchFamily="2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57200" y="2788920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C3E50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♪ 演奏者紹介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57200" y="3063240"/>
            <a:ext cx="6647688" cy="0"/>
          </a:xfrm>
          <a:prstGeom prst="line">
            <a:avLst/>
          </a:prstGeom>
          <a:noFill/>
          <a:ln w="19050">
            <a:solidFill>
              <a:srgbClr val="C5A88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57200" y="3200400"/>
            <a:ext cx="2075688" cy="3200400"/>
          </a:xfrm>
          <a:prstGeom prst="rect">
            <a:avLst/>
          </a:prstGeom>
          <a:solidFill>
            <a:srgbClr val="FAFAFA"/>
          </a:solidFill>
          <a:ln w="12700">
            <a:solidFill>
              <a:srgbClr val="EEEE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3291840"/>
            <a:ext cx="189280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 err="1">
                <a:solidFill>
                  <a:srgbClr val="777777"/>
                </a:solidFill>
                <a:latin typeface="MS Gothic" pitchFamily="34" charset="0"/>
                <a:ea typeface="MS Gothic" pitchFamily="34" charset="-122"/>
                <a:cs typeface="MS Gothic" pitchFamily="34" charset="-120"/>
              </a:rPr>
              <a:t>ここに写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548640" y="4709160"/>
            <a:ext cx="189280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B45309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バリトン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48640" y="4892040"/>
            <a:ext cx="18928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青戸 知 (あおと さとる)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48640" y="5257800"/>
            <a:ext cx="1892808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800" dirty="0">
                <a:solidFill>
                  <a:srgbClr val="555555"/>
                </a:solidFill>
                <a:latin typeface="MS Gothic" pitchFamily="34" charset="0"/>
                <a:ea typeface="MS Gothic" pitchFamily="34" charset="-122"/>
                <a:cs typeface="MS Gothic" pitchFamily="34" charset="-120"/>
              </a:rPr>
              <a:t>東京藝術大学首席卒業。在学中に安宅賞, 松田トシ賞受賞。同大学院修了と同時に文化庁オペラ研修所修了。文化庁派遣芸術家在外研修員として渡伊。ジローオペラ賞新人賞を受賞。聖徳大学音楽学部講師。二期会会員。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2743200" y="3200400"/>
            <a:ext cx="2075688" cy="3200400"/>
          </a:xfrm>
          <a:prstGeom prst="rect">
            <a:avLst/>
          </a:prstGeom>
          <a:solidFill>
            <a:srgbClr val="FAFAFA"/>
          </a:solidFill>
          <a:ln w="12700">
            <a:solidFill>
              <a:srgbClr val="EEEEE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834640" y="3291840"/>
            <a:ext cx="189280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 err="1">
                <a:solidFill>
                  <a:srgbClr val="777777"/>
                </a:solidFill>
                <a:latin typeface="MS Gothic" pitchFamily="34" charset="0"/>
                <a:ea typeface="MS Gothic" pitchFamily="34" charset="-122"/>
                <a:cs typeface="MS Gothic" pitchFamily="34" charset="-120"/>
              </a:rPr>
              <a:t>ここに写真を挿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2834640" y="4709160"/>
            <a:ext cx="189280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B45309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ソプラノ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2781300" y="4892040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一小路 千花 (いちこうじ ちか)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2834640" y="5257800"/>
            <a:ext cx="1892808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800" dirty="0">
                <a:solidFill>
                  <a:srgbClr val="555555"/>
                </a:solidFill>
                <a:latin typeface="MS Gothic" pitchFamily="34" charset="0"/>
                <a:ea typeface="MS Gothic" pitchFamily="34" charset="-122"/>
                <a:cs typeface="MS Gothic" pitchFamily="34" charset="-120"/>
              </a:rPr>
              <a:t>東京藝術大学卒業。二期会オペラスタジオ第36期生マスタークラスに在籍中に優秀賞を受賞し、渡伊。イタリアベルガモのスクオーラ・ディ・カントにおいてディプロマ取得。二期会会員。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5029200" y="3200400"/>
            <a:ext cx="2075688" cy="3200400"/>
          </a:xfrm>
          <a:prstGeom prst="rect">
            <a:avLst/>
          </a:prstGeom>
          <a:solidFill>
            <a:srgbClr val="FAFAFA"/>
          </a:solidFill>
          <a:ln w="12700">
            <a:solidFill>
              <a:srgbClr val="EEEE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120640" y="3291840"/>
            <a:ext cx="189280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 err="1">
                <a:solidFill>
                  <a:srgbClr val="777777"/>
                </a:solidFill>
                <a:latin typeface="MS Gothic" pitchFamily="34" charset="0"/>
                <a:ea typeface="MS Gothic" pitchFamily="34" charset="-122"/>
                <a:cs typeface="MS Gothic" pitchFamily="34" charset="-120"/>
              </a:rPr>
              <a:t>ここに写真を挿入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5120640" y="4709160"/>
            <a:ext cx="189280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B45309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ピアノ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5074920" y="4892040"/>
            <a:ext cx="20299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平川 寿乃 (ひらかわ ひさの)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120640" y="5257800"/>
            <a:ext cx="1892808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800" dirty="0">
                <a:solidFill>
                  <a:srgbClr val="555555"/>
                </a:solidFill>
                <a:latin typeface="MS Gothic" pitchFamily="34" charset="0"/>
                <a:ea typeface="MS Gothic" pitchFamily="34" charset="-122"/>
                <a:cs typeface="MS Gothic" pitchFamily="34" charset="-120"/>
              </a:rPr>
              <a:t>お茶の水女子大学音楽科卒業、同大学院修了。アサヒビール文化振興財団の奨学金を得、オペラ・コレペティトルとして研鑽を積む。二期会、日本声楽家協会ピアニスト、同協会コレペティトル会員。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457200" y="6537960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C3E50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♪ プログラム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457200" y="6812280"/>
            <a:ext cx="6647688" cy="0"/>
          </a:xfrm>
          <a:prstGeom prst="line">
            <a:avLst/>
          </a:prstGeom>
          <a:noFill/>
          <a:ln w="19050">
            <a:solidFill>
              <a:srgbClr val="C5A88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02919" y="6873240"/>
            <a:ext cx="3278506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♪ </a:t>
            </a:r>
            <a:r>
              <a:rPr lang="en-US" sz="850" dirty="0" err="1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モーツァルト：オペラ「魔笛」より</a:t>
            </a:r>
            <a:r>
              <a:rPr lang="en-US" sz="850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 </a:t>
            </a:r>
          </a:p>
          <a:p>
            <a:pPr marL="0" indent="0">
              <a:buNone/>
            </a:pPr>
            <a:r>
              <a:rPr lang="ja-JP" altLang="en-US" sz="850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　　</a:t>
            </a:r>
            <a:r>
              <a:rPr lang="en-US" sz="850" dirty="0" err="1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アリア「恋人か女房か</a:t>
            </a:r>
            <a:r>
              <a:rPr lang="en-US" sz="850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」</a:t>
            </a:r>
            <a:endParaRPr lang="en-US" sz="850" dirty="0"/>
          </a:p>
          <a:p>
            <a:pPr marL="0" indent="0">
              <a:buNone/>
            </a:pP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♪ シューマン：「二つのヴェニスの舟歌」</a:t>
            </a:r>
            <a:endParaRPr lang="en-US" sz="850" dirty="0"/>
          </a:p>
          <a:p>
            <a:pPr marL="0" indent="0">
              <a:buNone/>
            </a:pP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♪ あめんどうの花 (ドイツ/イスラエル讃美歌 夏田昌和 編曲)</a:t>
            </a:r>
            <a:endParaRPr lang="en-US" sz="850" dirty="0"/>
          </a:p>
          <a:p>
            <a:pPr marL="0" indent="0">
              <a:buNone/>
            </a:pP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♪ 夏の思い出 (</a:t>
            </a:r>
            <a:r>
              <a:rPr lang="en-US" sz="850" dirty="0" err="1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江間</a:t>
            </a:r>
            <a:r>
              <a:rPr lang="ja-JP" altLang="en-US" sz="850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章</a:t>
            </a:r>
            <a:r>
              <a:rPr lang="en-US" sz="850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子 作詞 / 中田喜直 作曲)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3840480" y="7025640"/>
            <a:ext cx="326440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♪ 讃美歌21-107番「主イエスのみ名は」</a:t>
            </a:r>
            <a:endParaRPr lang="en-US" sz="850" dirty="0"/>
          </a:p>
          <a:p>
            <a:pPr marL="0" indent="0">
              <a:buNone/>
            </a:pP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♪ 讃美歌405番「かみともにいまして」</a:t>
            </a:r>
            <a:endParaRPr lang="en-US" sz="850" dirty="0"/>
          </a:p>
          <a:p>
            <a:pPr marL="0" indent="0">
              <a:buNone/>
            </a:pP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♪ J.S.バッハ：「主よ人の望みの喜びよ」</a:t>
            </a:r>
            <a:endParaRPr lang="en-US" sz="850" dirty="0"/>
          </a:p>
          <a:p>
            <a:pPr marL="0" indent="0">
              <a:buNone/>
            </a:pP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♪ J.S.バッハ(</a:t>
            </a:r>
            <a:r>
              <a:rPr lang="en-US" sz="850" dirty="0" err="1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ペトリ編</a:t>
            </a:r>
            <a:r>
              <a:rPr lang="en-US" sz="850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)：</a:t>
            </a:r>
          </a:p>
          <a:p>
            <a:pPr marL="0" indent="0">
              <a:buNone/>
            </a:pPr>
            <a:r>
              <a:rPr lang="ja-JP" altLang="en-US" sz="850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　</a:t>
            </a:r>
            <a:r>
              <a:rPr lang="en-US" sz="850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「</a:t>
            </a:r>
            <a:r>
              <a:rPr lang="en-US" sz="850" dirty="0" err="1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羊は安らかに草を食み</a:t>
            </a:r>
            <a:r>
              <a:rPr lang="en-US" sz="850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」</a:t>
            </a:r>
            <a:r>
              <a:rPr lang="en-US" altLang="ja-JP" sz="850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〔</a:t>
            </a:r>
            <a:r>
              <a:rPr lang="ja-JP" altLang="en-US" sz="850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ピアノソロ</a:t>
            </a:r>
            <a:r>
              <a:rPr lang="en-US" altLang="ja-JP" sz="850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〕</a:t>
            </a:r>
          </a:p>
          <a:p>
            <a:pPr marL="0" indent="0">
              <a:buNone/>
            </a:pPr>
            <a:endParaRPr lang="en-US" sz="850" dirty="0">
              <a:solidFill>
                <a:srgbClr val="111111"/>
              </a:solidFill>
              <a:latin typeface="MS Mincho" pitchFamily="34" charset="0"/>
              <a:ea typeface="MS Mincho" pitchFamily="34" charset="-122"/>
            </a:endParaRPr>
          </a:p>
          <a:p>
            <a:r>
              <a:rPr lang="en-US" altLang="ja-JP" sz="850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♪ </a:t>
            </a:r>
            <a:r>
              <a:rPr lang="ja-JP" altLang="en-US" sz="850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その他</a:t>
            </a:r>
            <a:endParaRPr lang="en-US" altLang="ja-JP" sz="850" dirty="0"/>
          </a:p>
        </p:txBody>
      </p:sp>
      <p:sp>
        <p:nvSpPr>
          <p:cNvPr id="34" name="Text 32"/>
          <p:cNvSpPr/>
          <p:nvPr/>
        </p:nvSpPr>
        <p:spPr>
          <a:xfrm>
            <a:off x="3859787" y="8343904"/>
            <a:ext cx="3546348" cy="17525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777777"/>
                </a:solidFill>
                <a:latin typeface="MS Gothic" pitchFamily="34" charset="0"/>
                <a:ea typeface="MS Gothic" pitchFamily="34" charset="-122"/>
                <a:cs typeface="MS Gothic" pitchFamily="34" charset="-120"/>
              </a:rPr>
              <a:t> ※曲目は変更になる場合がございます。あらかじめご了承ください。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457200" y="8503920"/>
            <a:ext cx="3324225" cy="426716"/>
          </a:xfrm>
          <a:prstGeom prst="rect">
            <a:avLst/>
          </a:prstGeom>
          <a:solidFill>
            <a:srgbClr val="FDFCF9"/>
          </a:solidFill>
          <a:ln w="6350">
            <a:solidFill>
              <a:srgbClr val="C5A88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94360" y="8587740"/>
            <a:ext cx="3078480" cy="2590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メッセージ：竹前 治 </a:t>
            </a:r>
            <a:r>
              <a:rPr lang="en-US" sz="950" b="1" dirty="0" err="1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牧師（清瀬信愛教会</a:t>
            </a:r>
            <a:r>
              <a:rPr lang="en-US" sz="950" b="1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）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57200" y="9022080"/>
            <a:ext cx="6647688" cy="0"/>
          </a:xfrm>
          <a:prstGeom prst="line">
            <a:avLst/>
          </a:prstGeom>
          <a:noFill/>
          <a:ln w="12700">
            <a:solidFill>
              <a:srgbClr val="C5A88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78180" y="9159245"/>
            <a:ext cx="2918460" cy="1072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11111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日本基督教団 小金井西ノ台教会
</a:t>
            </a:r>
            <a:r>
              <a:rPr lang="en-US" sz="850" dirty="0">
                <a:solidFill>
                  <a:srgbClr val="555555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</a:rPr>
              <a:t>〒184-0004 小金井市本町 6-7-3
TEL: 042-383-8909 (当日のみ)  |  Email: k.nishinodai.church@gmail.com
HP: </a:t>
            </a:r>
            <a:r>
              <a:rPr lang="en-US" sz="850" dirty="0">
                <a:solidFill>
                  <a:srgbClr val="555555"/>
                </a:solidFill>
                <a:latin typeface="MS Mincho" pitchFamily="34" charset="0"/>
                <a:ea typeface="MS Mincho" pitchFamily="34" charset="-122"/>
                <a:cs typeface="MS Mincho" pitchFamily="34" charset="-120"/>
                <a:hlinkClick r:id="rId3"/>
              </a:rPr>
              <a:t>http://nishinodai-church.tokyo/</a:t>
            </a:r>
            <a:endParaRPr lang="en-US" sz="850" dirty="0">
              <a:solidFill>
                <a:srgbClr val="555555"/>
              </a:solidFill>
              <a:latin typeface="MS Mincho" pitchFamily="34" charset="0"/>
              <a:ea typeface="MS Mincho" pitchFamily="34" charset="-122"/>
              <a:cs typeface="MS Mincho" pitchFamily="34" charset="-120"/>
            </a:endParaRPr>
          </a:p>
          <a:p>
            <a:pPr marL="0" indent="0">
              <a:buNone/>
            </a:pPr>
            <a:endParaRPr lang="en-US" sz="850" dirty="0">
              <a:solidFill>
                <a:srgbClr val="555555"/>
              </a:solidFill>
              <a:latin typeface="MS Mincho" pitchFamily="34" charset="0"/>
              <a:ea typeface="MS Mincho" pitchFamily="34" charset="-122"/>
              <a:cs typeface="MS Mincho" pitchFamily="34" charset="-120"/>
            </a:endParaRPr>
          </a:p>
          <a:p>
            <a:endParaRPr lang="en-US" altLang="ja-JP" sz="800" b="1" dirty="0"/>
          </a:p>
          <a:p>
            <a:r>
              <a:rPr lang="en-US" altLang="ja-JP" sz="800" b="1" dirty="0"/>
              <a:t>JR</a:t>
            </a:r>
            <a:r>
              <a:rPr lang="ja-JP" altLang="en-US" sz="800" b="1" dirty="0"/>
              <a:t>中央線「武蔵小金井駅」南口より徒歩</a:t>
            </a:r>
            <a:r>
              <a:rPr lang="en-US" altLang="ja-JP" sz="800" b="1" dirty="0"/>
              <a:t>7</a:t>
            </a:r>
            <a:r>
              <a:rPr lang="ja-JP" altLang="en-US" sz="800" b="1" dirty="0"/>
              <a:t>分</a:t>
            </a:r>
            <a:br>
              <a:rPr lang="ja-JP" altLang="en-US" sz="800" dirty="0"/>
            </a:br>
            <a:r>
              <a:rPr lang="en-US" altLang="ja-JP" sz="800" dirty="0"/>
              <a:t>※</a:t>
            </a:r>
            <a:r>
              <a:rPr lang="ja-JP" altLang="en-US" sz="800" dirty="0"/>
              <a:t>駐車場はありません。公共交通機関をご利用ください。</a:t>
            </a:r>
            <a:endParaRPr lang="en-US" sz="800" dirty="0"/>
          </a:p>
        </p:txBody>
      </p:sp>
      <p:pic>
        <p:nvPicPr>
          <p:cNvPr id="41" name="図 40">
            <a:extLst>
              <a:ext uri="{FF2B5EF4-FFF2-40B4-BE49-F238E27FC236}">
                <a16:creationId xmlns:a16="http://schemas.microsoft.com/office/drawing/2014/main" id="{DAD26108-B948-E293-9E29-4D0D3F19BD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8" b="31271"/>
          <a:stretch>
            <a:fillRect/>
          </a:stretch>
        </p:blipFill>
        <p:spPr bwMode="auto">
          <a:xfrm>
            <a:off x="963168" y="3245994"/>
            <a:ext cx="1178052" cy="1417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id="{0E4CD672-25DB-210D-6A29-0ABE152555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376" y="3245995"/>
            <a:ext cx="1063084" cy="1417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60C446B4-9966-C81C-E07E-01D6889BC2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5" b="17898"/>
          <a:stretch>
            <a:fillRect/>
          </a:stretch>
        </p:blipFill>
        <p:spPr bwMode="auto">
          <a:xfrm>
            <a:off x="5569119" y="3284220"/>
            <a:ext cx="1002865" cy="1417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図 46">
            <a:extLst>
              <a:ext uri="{FF2B5EF4-FFF2-40B4-BE49-F238E27FC236}">
                <a16:creationId xmlns:a16="http://schemas.microsoft.com/office/drawing/2014/main" id="{E72398A3-DE79-E953-1189-30B4FED9FA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5"/>
          <a:stretch>
            <a:fillRect/>
          </a:stretch>
        </p:blipFill>
        <p:spPr bwMode="auto">
          <a:xfrm>
            <a:off x="4215009" y="9092252"/>
            <a:ext cx="2655641" cy="1363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272</Words>
  <Application>Microsoft Office PowerPoint</Application>
  <PresentationFormat>ユーザー設定</PresentationFormat>
  <Paragraphs>45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MS Gothic</vt:lpstr>
      <vt:lpstr>MS Mincho</vt:lpstr>
      <vt:lpstr>Noto Serif JP</vt:lpstr>
      <vt:lpstr>Arial</vt:lpstr>
      <vt:lpstr>Sitka Small Semibold</vt:lpstr>
      <vt:lpstr>Office Theme</vt:lpstr>
      <vt:lpstr>PowerPoint プレゼンテーション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志穂 武内</cp:lastModifiedBy>
  <cp:revision>4</cp:revision>
  <cp:lastPrinted>2026-06-30T04:30:19Z</cp:lastPrinted>
  <dcterms:created xsi:type="dcterms:W3CDTF">2026-06-30T04:03:40Z</dcterms:created>
  <dcterms:modified xsi:type="dcterms:W3CDTF">2026-07-06T03:12:29Z</dcterms:modified>
</cp:coreProperties>
</file>